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</p:sldIdLst>
  <p:sldSz cx="16200438" cy="1800225"/>
  <p:notesSz cx="6858000" cy="9144000"/>
  <p:defaultTextStyle>
    <a:defPPr>
      <a:defRPr lang="fr-FR"/>
    </a:defPPr>
    <a:lvl1pPr marL="0" algn="l" defTabSz="950336" rtl="0" eaLnBrk="1" latinLnBrk="0" hangingPunct="1">
      <a:defRPr sz="1871" kern="1200">
        <a:solidFill>
          <a:schemeClr val="tx1"/>
        </a:solidFill>
        <a:latin typeface="+mn-lt"/>
        <a:ea typeface="+mn-ea"/>
        <a:cs typeface="+mn-cs"/>
      </a:defRPr>
    </a:lvl1pPr>
    <a:lvl2pPr marL="475168" algn="l" defTabSz="950336" rtl="0" eaLnBrk="1" latinLnBrk="0" hangingPunct="1">
      <a:defRPr sz="1871" kern="1200">
        <a:solidFill>
          <a:schemeClr val="tx1"/>
        </a:solidFill>
        <a:latin typeface="+mn-lt"/>
        <a:ea typeface="+mn-ea"/>
        <a:cs typeface="+mn-cs"/>
      </a:defRPr>
    </a:lvl2pPr>
    <a:lvl3pPr marL="950336" algn="l" defTabSz="950336" rtl="0" eaLnBrk="1" latinLnBrk="0" hangingPunct="1">
      <a:defRPr sz="1871" kern="1200">
        <a:solidFill>
          <a:schemeClr val="tx1"/>
        </a:solidFill>
        <a:latin typeface="+mn-lt"/>
        <a:ea typeface="+mn-ea"/>
        <a:cs typeface="+mn-cs"/>
      </a:defRPr>
    </a:lvl3pPr>
    <a:lvl4pPr marL="1425504" algn="l" defTabSz="950336" rtl="0" eaLnBrk="1" latinLnBrk="0" hangingPunct="1">
      <a:defRPr sz="1871" kern="1200">
        <a:solidFill>
          <a:schemeClr val="tx1"/>
        </a:solidFill>
        <a:latin typeface="+mn-lt"/>
        <a:ea typeface="+mn-ea"/>
        <a:cs typeface="+mn-cs"/>
      </a:defRPr>
    </a:lvl4pPr>
    <a:lvl5pPr marL="1900672" algn="l" defTabSz="950336" rtl="0" eaLnBrk="1" latinLnBrk="0" hangingPunct="1">
      <a:defRPr sz="1871" kern="1200">
        <a:solidFill>
          <a:schemeClr val="tx1"/>
        </a:solidFill>
        <a:latin typeface="+mn-lt"/>
        <a:ea typeface="+mn-ea"/>
        <a:cs typeface="+mn-cs"/>
      </a:defRPr>
    </a:lvl5pPr>
    <a:lvl6pPr marL="2375840" algn="l" defTabSz="950336" rtl="0" eaLnBrk="1" latinLnBrk="0" hangingPunct="1">
      <a:defRPr sz="1871" kern="1200">
        <a:solidFill>
          <a:schemeClr val="tx1"/>
        </a:solidFill>
        <a:latin typeface="+mn-lt"/>
        <a:ea typeface="+mn-ea"/>
        <a:cs typeface="+mn-cs"/>
      </a:defRPr>
    </a:lvl6pPr>
    <a:lvl7pPr marL="2851008" algn="l" defTabSz="950336" rtl="0" eaLnBrk="1" latinLnBrk="0" hangingPunct="1">
      <a:defRPr sz="1871" kern="1200">
        <a:solidFill>
          <a:schemeClr val="tx1"/>
        </a:solidFill>
        <a:latin typeface="+mn-lt"/>
        <a:ea typeface="+mn-ea"/>
        <a:cs typeface="+mn-cs"/>
      </a:defRPr>
    </a:lvl7pPr>
    <a:lvl8pPr marL="3326176" algn="l" defTabSz="950336" rtl="0" eaLnBrk="1" latinLnBrk="0" hangingPunct="1">
      <a:defRPr sz="1871" kern="1200">
        <a:solidFill>
          <a:schemeClr val="tx1"/>
        </a:solidFill>
        <a:latin typeface="+mn-lt"/>
        <a:ea typeface="+mn-ea"/>
        <a:cs typeface="+mn-cs"/>
      </a:defRPr>
    </a:lvl8pPr>
    <a:lvl9pPr marL="3801344" algn="l" defTabSz="950336" rtl="0" eaLnBrk="1" latinLnBrk="0" hangingPunct="1">
      <a:defRPr sz="1871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67" userDrawn="1">
          <p15:clr>
            <a:srgbClr val="A4A3A4"/>
          </p15:clr>
        </p15:guide>
        <p15:guide id="2" pos="510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64" d="100"/>
          <a:sy n="64" d="100"/>
        </p:scale>
        <p:origin x="48" y="1230"/>
      </p:cViewPr>
      <p:guideLst>
        <p:guide orient="horz" pos="567"/>
        <p:guide pos="510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25055" y="294620"/>
            <a:ext cx="12150329" cy="626745"/>
          </a:xfrm>
        </p:spPr>
        <p:txBody>
          <a:bodyPr anchor="b"/>
          <a:lstStyle>
            <a:lvl1pPr algn="ctr">
              <a:defRPr sz="1575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25055" y="945535"/>
            <a:ext cx="12150329" cy="434638"/>
          </a:xfrm>
        </p:spPr>
        <p:txBody>
          <a:bodyPr/>
          <a:lstStyle>
            <a:lvl1pPr marL="0" indent="0" algn="ctr">
              <a:buNone/>
              <a:defRPr sz="630"/>
            </a:lvl1pPr>
            <a:lvl2pPr marL="120015" indent="0" algn="ctr">
              <a:buNone/>
              <a:defRPr sz="525"/>
            </a:lvl2pPr>
            <a:lvl3pPr marL="240030" indent="0" algn="ctr">
              <a:buNone/>
              <a:defRPr sz="472"/>
            </a:lvl3pPr>
            <a:lvl4pPr marL="360045" indent="0" algn="ctr">
              <a:buNone/>
              <a:defRPr sz="420"/>
            </a:lvl4pPr>
            <a:lvl5pPr marL="480060" indent="0" algn="ctr">
              <a:buNone/>
              <a:defRPr sz="420"/>
            </a:lvl5pPr>
            <a:lvl6pPr marL="600075" indent="0" algn="ctr">
              <a:buNone/>
              <a:defRPr sz="420"/>
            </a:lvl6pPr>
            <a:lvl7pPr marL="720090" indent="0" algn="ctr">
              <a:buNone/>
              <a:defRPr sz="420"/>
            </a:lvl7pPr>
            <a:lvl8pPr marL="840105" indent="0" algn="ctr">
              <a:buNone/>
              <a:defRPr sz="420"/>
            </a:lvl8pPr>
            <a:lvl9pPr marL="960120" indent="0" algn="ctr">
              <a:buNone/>
              <a:defRPr sz="420"/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93E6E-3294-4DD0-9317-C74D613CC7D6}" type="datetimeFigureOut">
              <a:rPr lang="fr-FR" smtClean="0"/>
              <a:t>11/01/2019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4B84F-0E65-41E9-BF5B-B778E728013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031764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93E6E-3294-4DD0-9317-C74D613CC7D6}" type="datetimeFigureOut">
              <a:rPr lang="fr-FR" smtClean="0"/>
              <a:t>11/01/2019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4B84F-0E65-41E9-BF5B-B778E728013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088252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93439" y="95846"/>
            <a:ext cx="3493219" cy="1525607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780" y="95846"/>
            <a:ext cx="10277153" cy="1525607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93E6E-3294-4DD0-9317-C74D613CC7D6}" type="datetimeFigureOut">
              <a:rPr lang="fr-FR" smtClean="0"/>
              <a:t>11/01/2019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4B84F-0E65-41E9-BF5B-B778E728013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1230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93E6E-3294-4DD0-9317-C74D613CC7D6}" type="datetimeFigureOut">
              <a:rPr lang="fr-FR" smtClean="0"/>
              <a:t>11/01/2019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4B84F-0E65-41E9-BF5B-B778E728013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506869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5342" y="448807"/>
            <a:ext cx="13972878" cy="748843"/>
          </a:xfrm>
        </p:spPr>
        <p:txBody>
          <a:bodyPr anchor="b"/>
          <a:lstStyle>
            <a:lvl1pPr>
              <a:defRPr sz="1575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5342" y="1204734"/>
            <a:ext cx="13972878" cy="393799"/>
          </a:xfrm>
        </p:spPr>
        <p:txBody>
          <a:bodyPr/>
          <a:lstStyle>
            <a:lvl1pPr marL="0" indent="0">
              <a:buNone/>
              <a:defRPr sz="630">
                <a:solidFill>
                  <a:schemeClr val="tx1">
                    <a:tint val="75000"/>
                  </a:schemeClr>
                </a:solidFill>
              </a:defRPr>
            </a:lvl1pPr>
            <a:lvl2pPr marL="120015" indent="0">
              <a:buNone/>
              <a:defRPr sz="525">
                <a:solidFill>
                  <a:schemeClr val="tx1">
                    <a:tint val="75000"/>
                  </a:schemeClr>
                </a:solidFill>
              </a:defRPr>
            </a:lvl2pPr>
            <a:lvl3pPr marL="240030" indent="0">
              <a:buNone/>
              <a:defRPr sz="472">
                <a:solidFill>
                  <a:schemeClr val="tx1">
                    <a:tint val="75000"/>
                  </a:schemeClr>
                </a:solidFill>
              </a:defRPr>
            </a:lvl3pPr>
            <a:lvl4pPr marL="360045" indent="0">
              <a:buNone/>
              <a:defRPr sz="420">
                <a:solidFill>
                  <a:schemeClr val="tx1">
                    <a:tint val="75000"/>
                  </a:schemeClr>
                </a:solidFill>
              </a:defRPr>
            </a:lvl4pPr>
            <a:lvl5pPr marL="480060" indent="0">
              <a:buNone/>
              <a:defRPr sz="420">
                <a:solidFill>
                  <a:schemeClr val="tx1">
                    <a:tint val="75000"/>
                  </a:schemeClr>
                </a:solidFill>
              </a:defRPr>
            </a:lvl5pPr>
            <a:lvl6pPr marL="600075" indent="0">
              <a:buNone/>
              <a:defRPr sz="420">
                <a:solidFill>
                  <a:schemeClr val="tx1">
                    <a:tint val="75000"/>
                  </a:schemeClr>
                </a:solidFill>
              </a:defRPr>
            </a:lvl6pPr>
            <a:lvl7pPr marL="720090" indent="0">
              <a:buNone/>
              <a:defRPr sz="420">
                <a:solidFill>
                  <a:schemeClr val="tx1">
                    <a:tint val="75000"/>
                  </a:schemeClr>
                </a:solidFill>
              </a:defRPr>
            </a:lvl7pPr>
            <a:lvl8pPr marL="840105" indent="0">
              <a:buNone/>
              <a:defRPr sz="420">
                <a:solidFill>
                  <a:schemeClr val="tx1">
                    <a:tint val="75000"/>
                  </a:schemeClr>
                </a:solidFill>
              </a:defRPr>
            </a:lvl8pPr>
            <a:lvl9pPr marL="960120" indent="0">
              <a:buNone/>
              <a:defRPr sz="4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93E6E-3294-4DD0-9317-C74D613CC7D6}" type="datetimeFigureOut">
              <a:rPr lang="fr-FR" smtClean="0"/>
              <a:t>11/01/2019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4B84F-0E65-41E9-BF5B-B778E728013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032501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13780" y="479227"/>
            <a:ext cx="6885186" cy="1142226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01472" y="479227"/>
            <a:ext cx="6885186" cy="1142226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93E6E-3294-4DD0-9317-C74D613CC7D6}" type="datetimeFigureOut">
              <a:rPr lang="fr-FR" smtClean="0"/>
              <a:t>11/01/2019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4B84F-0E65-41E9-BF5B-B778E728013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26466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890" y="95846"/>
            <a:ext cx="13972878" cy="34796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5891" y="441305"/>
            <a:ext cx="6853544" cy="216277"/>
          </a:xfrm>
        </p:spPr>
        <p:txBody>
          <a:bodyPr anchor="b"/>
          <a:lstStyle>
            <a:lvl1pPr marL="0" indent="0">
              <a:buNone/>
              <a:defRPr sz="630" b="1"/>
            </a:lvl1pPr>
            <a:lvl2pPr marL="120015" indent="0">
              <a:buNone/>
              <a:defRPr sz="525" b="1"/>
            </a:lvl2pPr>
            <a:lvl3pPr marL="240030" indent="0">
              <a:buNone/>
              <a:defRPr sz="472" b="1"/>
            </a:lvl3pPr>
            <a:lvl4pPr marL="360045" indent="0">
              <a:buNone/>
              <a:defRPr sz="420" b="1"/>
            </a:lvl4pPr>
            <a:lvl5pPr marL="480060" indent="0">
              <a:buNone/>
              <a:defRPr sz="420" b="1"/>
            </a:lvl5pPr>
            <a:lvl6pPr marL="600075" indent="0">
              <a:buNone/>
              <a:defRPr sz="420" b="1"/>
            </a:lvl6pPr>
            <a:lvl7pPr marL="720090" indent="0">
              <a:buNone/>
              <a:defRPr sz="420" b="1"/>
            </a:lvl7pPr>
            <a:lvl8pPr marL="840105" indent="0">
              <a:buNone/>
              <a:defRPr sz="420" b="1"/>
            </a:lvl8pPr>
            <a:lvl9pPr marL="960120" indent="0">
              <a:buNone/>
              <a:defRPr sz="42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5891" y="657582"/>
            <a:ext cx="6853544" cy="967204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01472" y="441305"/>
            <a:ext cx="6887296" cy="216277"/>
          </a:xfrm>
        </p:spPr>
        <p:txBody>
          <a:bodyPr anchor="b"/>
          <a:lstStyle>
            <a:lvl1pPr marL="0" indent="0">
              <a:buNone/>
              <a:defRPr sz="630" b="1"/>
            </a:lvl1pPr>
            <a:lvl2pPr marL="120015" indent="0">
              <a:buNone/>
              <a:defRPr sz="525" b="1"/>
            </a:lvl2pPr>
            <a:lvl3pPr marL="240030" indent="0">
              <a:buNone/>
              <a:defRPr sz="472" b="1"/>
            </a:lvl3pPr>
            <a:lvl4pPr marL="360045" indent="0">
              <a:buNone/>
              <a:defRPr sz="420" b="1"/>
            </a:lvl4pPr>
            <a:lvl5pPr marL="480060" indent="0">
              <a:buNone/>
              <a:defRPr sz="420" b="1"/>
            </a:lvl5pPr>
            <a:lvl6pPr marL="600075" indent="0">
              <a:buNone/>
              <a:defRPr sz="420" b="1"/>
            </a:lvl6pPr>
            <a:lvl7pPr marL="720090" indent="0">
              <a:buNone/>
              <a:defRPr sz="420" b="1"/>
            </a:lvl7pPr>
            <a:lvl8pPr marL="840105" indent="0">
              <a:buNone/>
              <a:defRPr sz="420" b="1"/>
            </a:lvl8pPr>
            <a:lvl9pPr marL="960120" indent="0">
              <a:buNone/>
              <a:defRPr sz="42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01472" y="657582"/>
            <a:ext cx="6887296" cy="967204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93E6E-3294-4DD0-9317-C74D613CC7D6}" type="datetimeFigureOut">
              <a:rPr lang="fr-FR" smtClean="0"/>
              <a:t>11/01/2019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4B84F-0E65-41E9-BF5B-B778E728013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087972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93E6E-3294-4DD0-9317-C74D613CC7D6}" type="datetimeFigureOut">
              <a:rPr lang="fr-FR" smtClean="0"/>
              <a:t>11/01/2019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4B84F-0E65-41E9-BF5B-B778E728013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404048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93E6E-3294-4DD0-9317-C74D613CC7D6}" type="datetimeFigureOut">
              <a:rPr lang="fr-FR" smtClean="0"/>
              <a:t>11/01/2019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4B84F-0E65-41E9-BF5B-B778E728013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470966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891" y="120015"/>
            <a:ext cx="5225062" cy="420053"/>
          </a:xfrm>
        </p:spPr>
        <p:txBody>
          <a:bodyPr anchor="b"/>
          <a:lstStyle>
            <a:lvl1pPr>
              <a:defRPr sz="84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87296" y="259199"/>
            <a:ext cx="8201472" cy="1279327"/>
          </a:xfrm>
        </p:spPr>
        <p:txBody>
          <a:bodyPr/>
          <a:lstStyle>
            <a:lvl1pPr>
              <a:defRPr sz="840"/>
            </a:lvl1pPr>
            <a:lvl2pPr>
              <a:defRPr sz="735"/>
            </a:lvl2pPr>
            <a:lvl3pPr>
              <a:defRPr sz="630"/>
            </a:lvl3pPr>
            <a:lvl4pPr>
              <a:defRPr sz="525"/>
            </a:lvl4pPr>
            <a:lvl5pPr>
              <a:defRPr sz="525"/>
            </a:lvl5pPr>
            <a:lvl6pPr>
              <a:defRPr sz="525"/>
            </a:lvl6pPr>
            <a:lvl7pPr>
              <a:defRPr sz="525"/>
            </a:lvl7pPr>
            <a:lvl8pPr>
              <a:defRPr sz="525"/>
            </a:lvl8pPr>
            <a:lvl9pPr>
              <a:defRPr sz="525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891" y="540067"/>
            <a:ext cx="5225062" cy="1000542"/>
          </a:xfrm>
        </p:spPr>
        <p:txBody>
          <a:bodyPr/>
          <a:lstStyle>
            <a:lvl1pPr marL="0" indent="0">
              <a:buNone/>
              <a:defRPr sz="420"/>
            </a:lvl1pPr>
            <a:lvl2pPr marL="120015" indent="0">
              <a:buNone/>
              <a:defRPr sz="368"/>
            </a:lvl2pPr>
            <a:lvl3pPr marL="240030" indent="0">
              <a:buNone/>
              <a:defRPr sz="315"/>
            </a:lvl3pPr>
            <a:lvl4pPr marL="360045" indent="0">
              <a:buNone/>
              <a:defRPr sz="263"/>
            </a:lvl4pPr>
            <a:lvl5pPr marL="480060" indent="0">
              <a:buNone/>
              <a:defRPr sz="263"/>
            </a:lvl5pPr>
            <a:lvl6pPr marL="600075" indent="0">
              <a:buNone/>
              <a:defRPr sz="263"/>
            </a:lvl6pPr>
            <a:lvl7pPr marL="720090" indent="0">
              <a:buNone/>
              <a:defRPr sz="263"/>
            </a:lvl7pPr>
            <a:lvl8pPr marL="840105" indent="0">
              <a:buNone/>
              <a:defRPr sz="263"/>
            </a:lvl8pPr>
            <a:lvl9pPr marL="960120" indent="0">
              <a:buNone/>
              <a:defRPr sz="263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93E6E-3294-4DD0-9317-C74D613CC7D6}" type="datetimeFigureOut">
              <a:rPr lang="fr-FR" smtClean="0"/>
              <a:t>11/01/2019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4B84F-0E65-41E9-BF5B-B778E728013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771857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891" y="120015"/>
            <a:ext cx="5225062" cy="420053"/>
          </a:xfrm>
        </p:spPr>
        <p:txBody>
          <a:bodyPr anchor="b"/>
          <a:lstStyle>
            <a:lvl1pPr>
              <a:defRPr sz="84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87296" y="259199"/>
            <a:ext cx="8201472" cy="1279327"/>
          </a:xfrm>
        </p:spPr>
        <p:txBody>
          <a:bodyPr anchor="t"/>
          <a:lstStyle>
            <a:lvl1pPr marL="0" indent="0">
              <a:buNone/>
              <a:defRPr sz="840"/>
            </a:lvl1pPr>
            <a:lvl2pPr marL="120015" indent="0">
              <a:buNone/>
              <a:defRPr sz="735"/>
            </a:lvl2pPr>
            <a:lvl3pPr marL="240030" indent="0">
              <a:buNone/>
              <a:defRPr sz="630"/>
            </a:lvl3pPr>
            <a:lvl4pPr marL="360045" indent="0">
              <a:buNone/>
              <a:defRPr sz="525"/>
            </a:lvl4pPr>
            <a:lvl5pPr marL="480060" indent="0">
              <a:buNone/>
              <a:defRPr sz="525"/>
            </a:lvl5pPr>
            <a:lvl6pPr marL="600075" indent="0">
              <a:buNone/>
              <a:defRPr sz="525"/>
            </a:lvl6pPr>
            <a:lvl7pPr marL="720090" indent="0">
              <a:buNone/>
              <a:defRPr sz="525"/>
            </a:lvl7pPr>
            <a:lvl8pPr marL="840105" indent="0">
              <a:buNone/>
              <a:defRPr sz="525"/>
            </a:lvl8pPr>
            <a:lvl9pPr marL="960120" indent="0">
              <a:buNone/>
              <a:defRPr sz="525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891" y="540067"/>
            <a:ext cx="5225062" cy="1000542"/>
          </a:xfrm>
        </p:spPr>
        <p:txBody>
          <a:bodyPr/>
          <a:lstStyle>
            <a:lvl1pPr marL="0" indent="0">
              <a:buNone/>
              <a:defRPr sz="420"/>
            </a:lvl1pPr>
            <a:lvl2pPr marL="120015" indent="0">
              <a:buNone/>
              <a:defRPr sz="368"/>
            </a:lvl2pPr>
            <a:lvl3pPr marL="240030" indent="0">
              <a:buNone/>
              <a:defRPr sz="315"/>
            </a:lvl3pPr>
            <a:lvl4pPr marL="360045" indent="0">
              <a:buNone/>
              <a:defRPr sz="263"/>
            </a:lvl4pPr>
            <a:lvl5pPr marL="480060" indent="0">
              <a:buNone/>
              <a:defRPr sz="263"/>
            </a:lvl5pPr>
            <a:lvl6pPr marL="600075" indent="0">
              <a:buNone/>
              <a:defRPr sz="263"/>
            </a:lvl6pPr>
            <a:lvl7pPr marL="720090" indent="0">
              <a:buNone/>
              <a:defRPr sz="263"/>
            </a:lvl7pPr>
            <a:lvl8pPr marL="840105" indent="0">
              <a:buNone/>
              <a:defRPr sz="263"/>
            </a:lvl8pPr>
            <a:lvl9pPr marL="960120" indent="0">
              <a:buNone/>
              <a:defRPr sz="263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93E6E-3294-4DD0-9317-C74D613CC7D6}" type="datetimeFigureOut">
              <a:rPr lang="fr-FR" smtClean="0"/>
              <a:t>11/01/2019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4B84F-0E65-41E9-BF5B-B778E728013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217642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13780" y="95846"/>
            <a:ext cx="13972878" cy="3479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780" y="479227"/>
            <a:ext cx="13972878" cy="11422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13780" y="1668542"/>
            <a:ext cx="3645099" cy="9584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1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E93E6E-3294-4DD0-9317-C74D613CC7D6}" type="datetimeFigureOut">
              <a:rPr lang="fr-FR" smtClean="0"/>
              <a:t>11/01/2019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66395" y="1668542"/>
            <a:ext cx="5467648" cy="9584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1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41559" y="1668542"/>
            <a:ext cx="3645099" cy="9584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1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74B84F-0E65-41E9-BF5B-B778E728013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273978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240030" rtl="0" eaLnBrk="1" latinLnBrk="0" hangingPunct="1">
        <a:lnSpc>
          <a:spcPct val="90000"/>
        </a:lnSpc>
        <a:spcBef>
          <a:spcPct val="0"/>
        </a:spcBef>
        <a:buNone/>
        <a:defRPr sz="115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0008" indent="-60008" algn="l" defTabSz="24003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735" kern="1200">
          <a:solidFill>
            <a:schemeClr val="tx1"/>
          </a:solidFill>
          <a:latin typeface="+mn-lt"/>
          <a:ea typeface="+mn-ea"/>
          <a:cs typeface="+mn-cs"/>
        </a:defRPr>
      </a:lvl1pPr>
      <a:lvl2pPr marL="180023" indent="-60008" algn="l" defTabSz="240030" rtl="0" eaLnBrk="1" latinLnBrk="0" hangingPunct="1">
        <a:lnSpc>
          <a:spcPct val="90000"/>
        </a:lnSpc>
        <a:spcBef>
          <a:spcPts val="131"/>
        </a:spcBef>
        <a:buFont typeface="Arial" panose="020B0604020202020204" pitchFamily="34" charset="0"/>
        <a:buChar char="•"/>
        <a:defRPr sz="630" kern="1200">
          <a:solidFill>
            <a:schemeClr val="tx1"/>
          </a:solidFill>
          <a:latin typeface="+mn-lt"/>
          <a:ea typeface="+mn-ea"/>
          <a:cs typeface="+mn-cs"/>
        </a:defRPr>
      </a:lvl2pPr>
      <a:lvl3pPr marL="300038" indent="-60008" algn="l" defTabSz="240030" rtl="0" eaLnBrk="1" latinLnBrk="0" hangingPunct="1">
        <a:lnSpc>
          <a:spcPct val="90000"/>
        </a:lnSpc>
        <a:spcBef>
          <a:spcPts val="131"/>
        </a:spcBef>
        <a:buFont typeface="Arial" panose="020B0604020202020204" pitchFamily="34" charset="0"/>
        <a:buChar char="•"/>
        <a:defRPr sz="525" kern="1200">
          <a:solidFill>
            <a:schemeClr val="tx1"/>
          </a:solidFill>
          <a:latin typeface="+mn-lt"/>
          <a:ea typeface="+mn-ea"/>
          <a:cs typeface="+mn-cs"/>
        </a:defRPr>
      </a:lvl3pPr>
      <a:lvl4pPr marL="420053" indent="-60008" algn="l" defTabSz="240030" rtl="0" eaLnBrk="1" latinLnBrk="0" hangingPunct="1">
        <a:lnSpc>
          <a:spcPct val="90000"/>
        </a:lnSpc>
        <a:spcBef>
          <a:spcPts val="131"/>
        </a:spcBef>
        <a:buFont typeface="Arial" panose="020B0604020202020204" pitchFamily="34" charset="0"/>
        <a:buChar char="•"/>
        <a:defRPr sz="472" kern="1200">
          <a:solidFill>
            <a:schemeClr val="tx1"/>
          </a:solidFill>
          <a:latin typeface="+mn-lt"/>
          <a:ea typeface="+mn-ea"/>
          <a:cs typeface="+mn-cs"/>
        </a:defRPr>
      </a:lvl4pPr>
      <a:lvl5pPr marL="540068" indent="-60008" algn="l" defTabSz="240030" rtl="0" eaLnBrk="1" latinLnBrk="0" hangingPunct="1">
        <a:lnSpc>
          <a:spcPct val="90000"/>
        </a:lnSpc>
        <a:spcBef>
          <a:spcPts val="131"/>
        </a:spcBef>
        <a:buFont typeface="Arial" panose="020B0604020202020204" pitchFamily="34" charset="0"/>
        <a:buChar char="•"/>
        <a:defRPr sz="472" kern="1200">
          <a:solidFill>
            <a:schemeClr val="tx1"/>
          </a:solidFill>
          <a:latin typeface="+mn-lt"/>
          <a:ea typeface="+mn-ea"/>
          <a:cs typeface="+mn-cs"/>
        </a:defRPr>
      </a:lvl5pPr>
      <a:lvl6pPr marL="660083" indent="-60008" algn="l" defTabSz="240030" rtl="0" eaLnBrk="1" latinLnBrk="0" hangingPunct="1">
        <a:lnSpc>
          <a:spcPct val="90000"/>
        </a:lnSpc>
        <a:spcBef>
          <a:spcPts val="131"/>
        </a:spcBef>
        <a:buFont typeface="Arial" panose="020B0604020202020204" pitchFamily="34" charset="0"/>
        <a:buChar char="•"/>
        <a:defRPr sz="472" kern="1200">
          <a:solidFill>
            <a:schemeClr val="tx1"/>
          </a:solidFill>
          <a:latin typeface="+mn-lt"/>
          <a:ea typeface="+mn-ea"/>
          <a:cs typeface="+mn-cs"/>
        </a:defRPr>
      </a:lvl6pPr>
      <a:lvl7pPr marL="780098" indent="-60008" algn="l" defTabSz="240030" rtl="0" eaLnBrk="1" latinLnBrk="0" hangingPunct="1">
        <a:lnSpc>
          <a:spcPct val="90000"/>
        </a:lnSpc>
        <a:spcBef>
          <a:spcPts val="131"/>
        </a:spcBef>
        <a:buFont typeface="Arial" panose="020B0604020202020204" pitchFamily="34" charset="0"/>
        <a:buChar char="•"/>
        <a:defRPr sz="472" kern="1200">
          <a:solidFill>
            <a:schemeClr val="tx1"/>
          </a:solidFill>
          <a:latin typeface="+mn-lt"/>
          <a:ea typeface="+mn-ea"/>
          <a:cs typeface="+mn-cs"/>
        </a:defRPr>
      </a:lvl7pPr>
      <a:lvl8pPr marL="900113" indent="-60008" algn="l" defTabSz="240030" rtl="0" eaLnBrk="1" latinLnBrk="0" hangingPunct="1">
        <a:lnSpc>
          <a:spcPct val="90000"/>
        </a:lnSpc>
        <a:spcBef>
          <a:spcPts val="131"/>
        </a:spcBef>
        <a:buFont typeface="Arial" panose="020B0604020202020204" pitchFamily="34" charset="0"/>
        <a:buChar char="•"/>
        <a:defRPr sz="472" kern="1200">
          <a:solidFill>
            <a:schemeClr val="tx1"/>
          </a:solidFill>
          <a:latin typeface="+mn-lt"/>
          <a:ea typeface="+mn-ea"/>
          <a:cs typeface="+mn-cs"/>
        </a:defRPr>
      </a:lvl8pPr>
      <a:lvl9pPr marL="1020128" indent="-60008" algn="l" defTabSz="240030" rtl="0" eaLnBrk="1" latinLnBrk="0" hangingPunct="1">
        <a:lnSpc>
          <a:spcPct val="90000"/>
        </a:lnSpc>
        <a:spcBef>
          <a:spcPts val="131"/>
        </a:spcBef>
        <a:buFont typeface="Arial" panose="020B0604020202020204" pitchFamily="34" charset="0"/>
        <a:buChar char="•"/>
        <a:defRPr sz="47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40030" rtl="0" eaLnBrk="1" latinLnBrk="0" hangingPunct="1">
        <a:defRPr sz="472" kern="1200">
          <a:solidFill>
            <a:schemeClr val="tx1"/>
          </a:solidFill>
          <a:latin typeface="+mn-lt"/>
          <a:ea typeface="+mn-ea"/>
          <a:cs typeface="+mn-cs"/>
        </a:defRPr>
      </a:lvl1pPr>
      <a:lvl2pPr marL="120015" algn="l" defTabSz="240030" rtl="0" eaLnBrk="1" latinLnBrk="0" hangingPunct="1">
        <a:defRPr sz="472" kern="1200">
          <a:solidFill>
            <a:schemeClr val="tx1"/>
          </a:solidFill>
          <a:latin typeface="+mn-lt"/>
          <a:ea typeface="+mn-ea"/>
          <a:cs typeface="+mn-cs"/>
        </a:defRPr>
      </a:lvl2pPr>
      <a:lvl3pPr marL="240030" algn="l" defTabSz="240030" rtl="0" eaLnBrk="1" latinLnBrk="0" hangingPunct="1">
        <a:defRPr sz="472" kern="1200">
          <a:solidFill>
            <a:schemeClr val="tx1"/>
          </a:solidFill>
          <a:latin typeface="+mn-lt"/>
          <a:ea typeface="+mn-ea"/>
          <a:cs typeface="+mn-cs"/>
        </a:defRPr>
      </a:lvl3pPr>
      <a:lvl4pPr marL="360045" algn="l" defTabSz="240030" rtl="0" eaLnBrk="1" latinLnBrk="0" hangingPunct="1">
        <a:defRPr sz="472" kern="1200">
          <a:solidFill>
            <a:schemeClr val="tx1"/>
          </a:solidFill>
          <a:latin typeface="+mn-lt"/>
          <a:ea typeface="+mn-ea"/>
          <a:cs typeface="+mn-cs"/>
        </a:defRPr>
      </a:lvl4pPr>
      <a:lvl5pPr marL="480060" algn="l" defTabSz="240030" rtl="0" eaLnBrk="1" latinLnBrk="0" hangingPunct="1">
        <a:defRPr sz="472" kern="1200">
          <a:solidFill>
            <a:schemeClr val="tx1"/>
          </a:solidFill>
          <a:latin typeface="+mn-lt"/>
          <a:ea typeface="+mn-ea"/>
          <a:cs typeface="+mn-cs"/>
        </a:defRPr>
      </a:lvl5pPr>
      <a:lvl6pPr marL="600075" algn="l" defTabSz="240030" rtl="0" eaLnBrk="1" latinLnBrk="0" hangingPunct="1">
        <a:defRPr sz="472" kern="1200">
          <a:solidFill>
            <a:schemeClr val="tx1"/>
          </a:solidFill>
          <a:latin typeface="+mn-lt"/>
          <a:ea typeface="+mn-ea"/>
          <a:cs typeface="+mn-cs"/>
        </a:defRPr>
      </a:lvl6pPr>
      <a:lvl7pPr marL="720090" algn="l" defTabSz="240030" rtl="0" eaLnBrk="1" latinLnBrk="0" hangingPunct="1">
        <a:defRPr sz="472" kern="1200">
          <a:solidFill>
            <a:schemeClr val="tx1"/>
          </a:solidFill>
          <a:latin typeface="+mn-lt"/>
          <a:ea typeface="+mn-ea"/>
          <a:cs typeface="+mn-cs"/>
        </a:defRPr>
      </a:lvl7pPr>
      <a:lvl8pPr marL="840105" algn="l" defTabSz="240030" rtl="0" eaLnBrk="1" latinLnBrk="0" hangingPunct="1">
        <a:defRPr sz="472" kern="1200">
          <a:solidFill>
            <a:schemeClr val="tx1"/>
          </a:solidFill>
          <a:latin typeface="+mn-lt"/>
          <a:ea typeface="+mn-ea"/>
          <a:cs typeface="+mn-cs"/>
        </a:defRPr>
      </a:lvl8pPr>
      <a:lvl9pPr marL="960120" algn="l" defTabSz="240030" rtl="0" eaLnBrk="1" latinLnBrk="0" hangingPunct="1">
        <a:defRPr sz="47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10" Type="http://schemas.openxmlformats.org/officeDocument/2006/relationships/image" Target="../media/image10.jpeg"/><Relationship Id="rId4" Type="http://schemas.openxmlformats.org/officeDocument/2006/relationships/image" Target="../media/image3.jpeg"/><Relationship Id="rId9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55A998EF-9F60-4112-9C8B-F4D93FB96E44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0" y="-1"/>
            <a:ext cx="16494067" cy="1801155"/>
          </a:xfrm>
          <a:prstGeom prst="rect">
            <a:avLst/>
          </a:prstGeom>
          <a:gradFill flip="none" rotWithShape="1">
            <a:gsLst>
              <a:gs pos="0">
                <a:srgbClr val="E6F0F5"/>
              </a:gs>
              <a:gs pos="100000">
                <a:srgbClr val="E6F0F5">
                  <a:gamma/>
                  <a:tint val="0"/>
                  <a:invGamma/>
                  <a:alpha val="0"/>
                </a:srgbClr>
              </a:gs>
            </a:gsLst>
            <a:lin ang="16200000" scaled="1"/>
            <a:tileRect/>
          </a:gradFill>
          <a:ln w="9525" algn="in">
            <a:noFill/>
            <a:miter lim="800000"/>
            <a:headEnd/>
            <a:tailEnd/>
          </a:ln>
          <a:effectLst/>
          <a:extLst/>
        </p:spPr>
        <p:txBody>
          <a:bodyPr vert="horz" wrap="square" lIns="36318" tIns="36318" rIns="36318" bIns="36318" numCol="1" anchor="t" anchorCtr="0" compatLnSpc="1">
            <a:prstTxWarp prst="textNoShape">
              <a:avLst/>
            </a:prstTxWarp>
          </a:bodyPr>
          <a:lstStyle/>
          <a:p>
            <a:endParaRPr lang="fr-FR" sz="1787" dirty="0">
              <a:solidFill>
                <a:schemeClr val="accent6">
                  <a:lumMod val="50000"/>
                </a:schemeClr>
              </a:solidFill>
              <a:latin typeface="Berlin Sans FB" panose="020E0602020502020306" pitchFamily="34" charset="0"/>
            </a:endParaRPr>
          </a:p>
        </p:txBody>
      </p:sp>
      <p:pic>
        <p:nvPicPr>
          <p:cNvPr id="8" name="Image 7" descr="Une image contenant clipart&#10;&#10;Description générée automatiquement">
            <a:extLst>
              <a:ext uri="{FF2B5EF4-FFF2-40B4-BE49-F238E27FC236}">
                <a16:creationId xmlns="" xmlns:a16="http://schemas.microsoft.com/office/drawing/2014/main" id="{B2697BC3-D866-4D9C-8F54-23629A9D415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1263" y="607610"/>
            <a:ext cx="606386" cy="585005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10003767" y="220873"/>
            <a:ext cx="13548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07881"/>
            <a:r>
              <a:rPr lang="fr-FR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Berlin Sans FB" panose="020E0602020502020306" pitchFamily="34" charset="0"/>
              </a:rPr>
              <a:t>Centre d’examen public </a:t>
            </a:r>
          </a:p>
          <a:p>
            <a:pPr defTabSz="907881"/>
            <a:r>
              <a:rPr lang="fr-FR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Berlin Sans FB" panose="020E0602020502020306" pitchFamily="34" charset="0"/>
              </a:rPr>
              <a:t>du certificat VOLTAIRE</a:t>
            </a:r>
          </a:p>
        </p:txBody>
      </p:sp>
      <p:pic>
        <p:nvPicPr>
          <p:cNvPr id="17" name="Image 16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87432" y="121164"/>
            <a:ext cx="924057" cy="816147"/>
          </a:xfrm>
          <a:prstGeom prst="rect">
            <a:avLst/>
          </a:prstGeom>
        </p:spPr>
      </p:pic>
      <p:sp>
        <p:nvSpPr>
          <p:cNvPr id="18" name="Rectangle 17"/>
          <p:cNvSpPr/>
          <p:nvPr/>
        </p:nvSpPr>
        <p:spPr>
          <a:xfrm>
            <a:off x="9803637" y="1405779"/>
            <a:ext cx="658426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000" spc="600" dirty="0">
                <a:solidFill>
                  <a:schemeClr val="tx1">
                    <a:lumMod val="65000"/>
                    <a:lumOff val="35000"/>
                  </a:schemeClr>
                </a:solidFill>
                <a:latin typeface="Aparajita" panose="020B0604020202020204" pitchFamily="34" charset="0"/>
                <a:ea typeface="Segoe UI Symbol" panose="020B0502040204020203" pitchFamily="34" charset="0"/>
                <a:cs typeface="Aparajita" panose="020B0604020202020204" pitchFamily="34" charset="0"/>
              </a:rPr>
              <a:t>Nos Formations sont </a:t>
            </a:r>
            <a:r>
              <a:rPr lang="fr-FR" sz="2000" spc="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parajita" panose="020B0604020202020204" pitchFamily="34" charset="0"/>
                <a:ea typeface="Segoe UI Symbol" panose="020B0502040204020203" pitchFamily="34" charset="0"/>
                <a:cs typeface="Aparajita" panose="020B0604020202020204" pitchFamily="34" charset="0"/>
              </a:rPr>
              <a:t>éligibles </a:t>
            </a:r>
            <a:r>
              <a:rPr lang="fr-FR" sz="2000" spc="600" dirty="0">
                <a:solidFill>
                  <a:schemeClr val="tx1">
                    <a:lumMod val="65000"/>
                    <a:lumOff val="35000"/>
                  </a:schemeClr>
                </a:solidFill>
                <a:latin typeface="Aparajita" panose="020B0604020202020204" pitchFamily="34" charset="0"/>
                <a:ea typeface="Segoe UI Symbol" panose="020B0502040204020203" pitchFamily="34" charset="0"/>
                <a:cs typeface="Aparajita" panose="020B0604020202020204" pitchFamily="34" charset="0"/>
              </a:rPr>
              <a:t>au CPF</a:t>
            </a:r>
          </a:p>
        </p:txBody>
      </p:sp>
      <p:grpSp>
        <p:nvGrpSpPr>
          <p:cNvPr id="36" name="Groupe 35"/>
          <p:cNvGrpSpPr/>
          <p:nvPr/>
        </p:nvGrpSpPr>
        <p:grpSpPr>
          <a:xfrm>
            <a:off x="7230969" y="214155"/>
            <a:ext cx="2480167" cy="1325795"/>
            <a:chOff x="3108646" y="-268149"/>
            <a:chExt cx="1950811" cy="859426"/>
          </a:xfrm>
        </p:grpSpPr>
        <p:sp>
          <p:nvSpPr>
            <p:cNvPr id="25" name="Rectangle 24"/>
            <p:cNvSpPr/>
            <p:nvPr/>
          </p:nvSpPr>
          <p:spPr>
            <a:xfrm>
              <a:off x="3108646" y="362961"/>
              <a:ext cx="1950811" cy="22831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 defTabSz="907881">
                <a:lnSpc>
                  <a:spcPct val="200000"/>
                </a:lnSpc>
              </a:pPr>
              <a:r>
                <a:rPr lang="fr-FR" sz="10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Segoe UI Symbol" panose="020B0502040204020203" pitchFamily="34" charset="0"/>
                  <a:ea typeface="Segoe UI Symbol" panose="020B0502040204020203" pitchFamily="34" charset="0"/>
                </a:rPr>
                <a:t>Certifications Bureautiques TOSA et PCIE</a:t>
              </a:r>
            </a:p>
          </p:txBody>
        </p:sp>
        <p:grpSp>
          <p:nvGrpSpPr>
            <p:cNvPr id="26" name="Groupe 25"/>
            <p:cNvGrpSpPr/>
            <p:nvPr/>
          </p:nvGrpSpPr>
          <p:grpSpPr>
            <a:xfrm>
              <a:off x="3348170" y="-268149"/>
              <a:ext cx="1547784" cy="636203"/>
              <a:chOff x="3321726" y="1248354"/>
              <a:chExt cx="1877785" cy="868881"/>
            </a:xfrm>
          </p:grpSpPr>
          <p:pic>
            <p:nvPicPr>
              <p:cNvPr id="27" name="Picture 5" descr="http://atformation.fr/wp-content/uploads/2017/10/ATTESTATION-TOSA-POUR-AT-FORMATION-e1507736763739-1024x728.jpg">
                <a:extLst>
                  <a:ext uri="{FF2B5EF4-FFF2-40B4-BE49-F238E27FC236}">
                    <a16:creationId xmlns="" xmlns:a16="http://schemas.microsoft.com/office/drawing/2014/main" id="{202F3093-8C12-464D-9E15-99F50488265E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275" t="2969" r="1570" b="1712"/>
              <a:stretch/>
            </p:blipFill>
            <p:spPr bwMode="auto">
              <a:xfrm>
                <a:off x="3366702" y="1526055"/>
                <a:ext cx="806843" cy="562782"/>
              </a:xfrm>
              <a:prstGeom prst="rect">
                <a:avLst/>
              </a:prstGeom>
              <a:ln>
                <a:noFill/>
              </a:ln>
              <a:effectLst>
                <a:outerShdw blurRad="292100" dist="139700" dir="2700000" algn="tl" rotWithShape="0">
                  <a:srgbClr val="333333">
                    <a:alpha val="65000"/>
                  </a:srgb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28" name="Image 27">
                <a:extLst>
                  <a:ext uri="{FF2B5EF4-FFF2-40B4-BE49-F238E27FC236}">
                    <a16:creationId xmlns="" xmlns:a16="http://schemas.microsoft.com/office/drawing/2014/main" id="{38F7CFF6-4367-472D-BB0F-83F55B95AAAD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17062"/>
              <a:stretch/>
            </p:blipFill>
            <p:spPr>
              <a:xfrm>
                <a:off x="4322042" y="1279540"/>
                <a:ext cx="877469" cy="242071"/>
              </a:xfrm>
              <a:prstGeom prst="rect">
                <a:avLst/>
              </a:prstGeom>
            </p:spPr>
          </p:pic>
          <p:pic>
            <p:nvPicPr>
              <p:cNvPr id="29" name="Image 28" descr="Une image contenant clipart&#10;&#10;Description générée automatiquement">
                <a:extLst>
                  <a:ext uri="{FF2B5EF4-FFF2-40B4-BE49-F238E27FC236}">
                    <a16:creationId xmlns="" xmlns:a16="http://schemas.microsoft.com/office/drawing/2014/main" id="{46D8505A-FFB6-4491-B897-16B5B3E3AA15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6" cstate="print">
                <a:clrChange>
                  <a:clrFrom>
                    <a:srgbClr val="FEFFFD"/>
                  </a:clrFrom>
                  <a:clrTo>
                    <a:srgbClr val="FEFFFD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31450" t="15048" r="2441" b="27825"/>
              <a:stretch/>
            </p:blipFill>
            <p:spPr>
              <a:xfrm>
                <a:off x="3321726" y="1248354"/>
                <a:ext cx="926067" cy="217895"/>
              </a:xfrm>
              <a:prstGeom prst="rect">
                <a:avLst/>
              </a:prstGeom>
            </p:spPr>
          </p:pic>
          <p:pic>
            <p:nvPicPr>
              <p:cNvPr id="30" name="Image 29">
                <a:extLst>
                  <a:ext uri="{FF2B5EF4-FFF2-40B4-BE49-F238E27FC236}">
                    <a16:creationId xmlns="" xmlns:a16="http://schemas.microsoft.com/office/drawing/2014/main" id="{9823F89C-219E-4152-9A7D-941E23232897}"/>
                  </a:ext>
                  <a:ext uri="{C183D7F6-B498-43B3-948B-1728B52AA6E4}">
                    <adec:decorative xmlns="" xmlns:adec="http://schemas.microsoft.com/office/drawing/2017/decorative" val="0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2243" t="1480" r="3333" b="2946"/>
              <a:stretch/>
            </p:blipFill>
            <p:spPr>
              <a:xfrm rot="16200000">
                <a:off x="4480362" y="1429739"/>
                <a:ext cx="567658" cy="807334"/>
              </a:xfrm>
              <a:prstGeom prst="rect">
                <a:avLst/>
              </a:prstGeom>
              <a:ln>
                <a:noFill/>
              </a:ln>
              <a:effectLst>
                <a:outerShdw blurRad="292100" dist="139700" dir="2700000" algn="tl" rotWithShape="0">
                  <a:srgbClr val="333333">
                    <a:alpha val="65000"/>
                  </a:srgbClr>
                </a:outerShdw>
              </a:effectLst>
            </p:spPr>
          </p:pic>
        </p:grpSp>
      </p:grpSp>
      <p:pic>
        <p:nvPicPr>
          <p:cNvPr id="37" name="Image 36"/>
          <p:cNvPicPr>
            <a:picLocks noChangeAspect="1"/>
          </p:cNvPicPr>
          <p:nvPr/>
        </p:nvPicPr>
        <p:blipFill rotWithShape="1">
          <a:blip r:embed="rId8"/>
          <a:srcRect b="17978"/>
          <a:stretch/>
        </p:blipFill>
        <p:spPr>
          <a:xfrm>
            <a:off x="1517647" y="29336"/>
            <a:ext cx="1656731" cy="1725326"/>
          </a:xfrm>
          <a:prstGeom prst="rect">
            <a:avLst/>
          </a:prstGeom>
        </p:spPr>
      </p:pic>
      <p:pic>
        <p:nvPicPr>
          <p:cNvPr id="38" name="Image 37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90635" y="900920"/>
            <a:ext cx="2044794" cy="484986"/>
          </a:xfrm>
          <a:prstGeom prst="rect">
            <a:avLst/>
          </a:prstGeom>
        </p:spPr>
      </p:pic>
      <p:pic>
        <p:nvPicPr>
          <p:cNvPr id="40" name="Image 39">
            <a:extLst>
              <a:ext uri="{FF2B5EF4-FFF2-40B4-BE49-F238E27FC236}">
                <a16:creationId xmlns="" xmlns:a16="http://schemas.microsoft.com/office/drawing/2014/main" id="{62824FD5-362A-4253-B8CF-D0152EA1FF9E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4573" y="766775"/>
            <a:ext cx="644208" cy="69459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41" name="Picture 6" descr="OC-1709-LOGO-Certif-Region-2017-2019">
            <a:extLst>
              <a:ext uri="{FF2B5EF4-FFF2-40B4-BE49-F238E27FC236}">
                <a16:creationId xmlns="" xmlns:a16="http://schemas.microsoft.com/office/drawing/2014/main" id="{A18231F9-F1DC-421B-9578-4231CFD67C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8899" y="651485"/>
            <a:ext cx="599120" cy="94751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2" name="Rectangle 41">
            <a:extLst>
              <a:ext uri="{FF2B5EF4-FFF2-40B4-BE49-F238E27FC236}">
                <a16:creationId xmlns:a16="http://schemas.microsoft.com/office/drawing/2014/main" xmlns="" id="{11CAF5D3-C2AA-4AEB-A4F7-7986C41F6A88}"/>
              </a:ext>
            </a:extLst>
          </p:cNvPr>
          <p:cNvSpPr/>
          <p:nvPr/>
        </p:nvSpPr>
        <p:spPr>
          <a:xfrm>
            <a:off x="4232995" y="225813"/>
            <a:ext cx="277601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95192"/>
            <a:r>
              <a:rPr lang="fr-FR" sz="900" dirty="0">
                <a:solidFill>
                  <a:schemeClr val="bg1">
                    <a:lumMod val="50000"/>
                  </a:schemeClr>
                </a:solidFill>
                <a:latin typeface="Segoe UI Symbol" panose="020B0502040204020203" pitchFamily="34" charset="0"/>
                <a:ea typeface="Segoe UI Symbol" panose="020B0502040204020203" pitchFamily="34" charset="0"/>
              </a:rPr>
              <a:t>Organisme labellisé CER’TIF REGION pour son engagement qualité  et référencé DATADOCK</a:t>
            </a:r>
            <a:endParaRPr lang="fr-FR" sz="800" dirty="0">
              <a:solidFill>
                <a:schemeClr val="bg1">
                  <a:lumMod val="50000"/>
                </a:schemeClr>
              </a:solidFill>
              <a:latin typeface="Segoe UI Symbol" panose="020B0502040204020203" pitchFamily="34" charset="0"/>
              <a:ea typeface="Segoe UI Symbol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37060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55A998EF-9F60-4112-9C8B-F4D93FB96E44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0" y="-1"/>
            <a:ext cx="16494067" cy="1801155"/>
          </a:xfrm>
          <a:prstGeom prst="rect">
            <a:avLst/>
          </a:prstGeom>
          <a:gradFill flip="none" rotWithShape="1">
            <a:gsLst>
              <a:gs pos="0">
                <a:srgbClr val="E6F0F5"/>
              </a:gs>
              <a:gs pos="100000">
                <a:srgbClr val="E6F0F5">
                  <a:gamma/>
                  <a:tint val="0"/>
                  <a:invGamma/>
                  <a:alpha val="0"/>
                </a:srgbClr>
              </a:gs>
            </a:gsLst>
            <a:lin ang="16200000" scaled="1"/>
            <a:tileRect/>
          </a:gradFill>
          <a:ln w="9525" algn="in">
            <a:noFill/>
            <a:miter lim="800000"/>
            <a:headEnd/>
            <a:tailEnd/>
          </a:ln>
          <a:effectLst/>
          <a:extLst/>
        </p:spPr>
        <p:txBody>
          <a:bodyPr vert="horz" wrap="square" lIns="36318" tIns="36318" rIns="36318" bIns="36318" numCol="1" anchor="t" anchorCtr="0" compatLnSpc="1">
            <a:prstTxWarp prst="textNoShape">
              <a:avLst/>
            </a:prstTxWarp>
          </a:bodyPr>
          <a:lstStyle/>
          <a:p>
            <a:endParaRPr lang="fr-FR" sz="1787" dirty="0">
              <a:solidFill>
                <a:schemeClr val="accent6">
                  <a:lumMod val="50000"/>
                </a:schemeClr>
              </a:solidFill>
              <a:latin typeface="Berlin Sans FB" panose="020E0602020502020306" pitchFamily="34" charset="0"/>
            </a:endParaRPr>
          </a:p>
        </p:txBody>
      </p:sp>
      <p:pic>
        <p:nvPicPr>
          <p:cNvPr id="8" name="Image 7" descr="Une image contenant clipart&#10;&#10;Description générée automatiquement">
            <a:extLst>
              <a:ext uri="{FF2B5EF4-FFF2-40B4-BE49-F238E27FC236}">
                <a16:creationId xmlns="" xmlns:a16="http://schemas.microsoft.com/office/drawing/2014/main" id="{B2697BC3-D866-4D9C-8F54-23629A9D415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10931" y="595145"/>
            <a:ext cx="606386" cy="585005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11723435" y="208408"/>
            <a:ext cx="13548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07881"/>
            <a:r>
              <a:rPr lang="fr-FR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Berlin Sans FB" panose="020E0602020502020306" pitchFamily="34" charset="0"/>
              </a:rPr>
              <a:t>Centre d’examen public </a:t>
            </a:r>
          </a:p>
          <a:p>
            <a:pPr defTabSz="907881"/>
            <a:r>
              <a:rPr lang="fr-FR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Berlin Sans FB" panose="020E0602020502020306" pitchFamily="34" charset="0"/>
              </a:rPr>
              <a:t>du certificat VOLTAIRE</a:t>
            </a:r>
          </a:p>
        </p:txBody>
      </p:sp>
      <p:pic>
        <p:nvPicPr>
          <p:cNvPr id="17" name="Image 16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74617" y="139578"/>
            <a:ext cx="924057" cy="816147"/>
          </a:xfrm>
          <a:prstGeom prst="rect">
            <a:avLst/>
          </a:prstGeom>
        </p:spPr>
      </p:pic>
      <p:sp>
        <p:nvSpPr>
          <p:cNvPr id="18" name="Rectangle 17"/>
          <p:cNvSpPr/>
          <p:nvPr/>
        </p:nvSpPr>
        <p:spPr>
          <a:xfrm>
            <a:off x="8814508" y="1371078"/>
            <a:ext cx="779328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400" spc="600" dirty="0">
                <a:solidFill>
                  <a:schemeClr val="tx1">
                    <a:lumMod val="65000"/>
                    <a:lumOff val="35000"/>
                  </a:schemeClr>
                </a:solidFill>
                <a:latin typeface="Aparajita" panose="020B0604020202020204" pitchFamily="34" charset="0"/>
                <a:ea typeface="Segoe UI Symbol" panose="020B0502040204020203" pitchFamily="34" charset="0"/>
                <a:cs typeface="Aparajita" panose="020B0604020202020204" pitchFamily="34" charset="0"/>
              </a:rPr>
              <a:t>Nos Formations sont </a:t>
            </a:r>
            <a:r>
              <a:rPr lang="fr-FR" sz="2400" spc="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parajita" panose="020B0604020202020204" pitchFamily="34" charset="0"/>
                <a:ea typeface="Segoe UI Symbol" panose="020B0502040204020203" pitchFamily="34" charset="0"/>
                <a:cs typeface="Aparajita" panose="020B0604020202020204" pitchFamily="34" charset="0"/>
              </a:rPr>
              <a:t>éligibles </a:t>
            </a:r>
            <a:r>
              <a:rPr lang="fr-FR" sz="2400" spc="600" dirty="0">
                <a:solidFill>
                  <a:schemeClr val="tx1">
                    <a:lumMod val="65000"/>
                    <a:lumOff val="35000"/>
                  </a:schemeClr>
                </a:solidFill>
                <a:latin typeface="Aparajita" panose="020B0604020202020204" pitchFamily="34" charset="0"/>
                <a:ea typeface="Segoe UI Symbol" panose="020B0502040204020203" pitchFamily="34" charset="0"/>
                <a:cs typeface="Aparajita" panose="020B0604020202020204" pitchFamily="34" charset="0"/>
              </a:rPr>
              <a:t>au CPF</a:t>
            </a:r>
          </a:p>
        </p:txBody>
      </p:sp>
      <p:grpSp>
        <p:nvGrpSpPr>
          <p:cNvPr id="36" name="Groupe 35"/>
          <p:cNvGrpSpPr/>
          <p:nvPr/>
        </p:nvGrpSpPr>
        <p:grpSpPr>
          <a:xfrm>
            <a:off x="8521367" y="39992"/>
            <a:ext cx="2480167" cy="1325795"/>
            <a:chOff x="3108646" y="-268149"/>
            <a:chExt cx="1950811" cy="859426"/>
          </a:xfrm>
        </p:grpSpPr>
        <p:sp>
          <p:nvSpPr>
            <p:cNvPr id="25" name="Rectangle 24"/>
            <p:cNvSpPr/>
            <p:nvPr/>
          </p:nvSpPr>
          <p:spPr>
            <a:xfrm>
              <a:off x="3108646" y="362961"/>
              <a:ext cx="1950811" cy="22831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 defTabSz="907881">
                <a:lnSpc>
                  <a:spcPct val="200000"/>
                </a:lnSpc>
              </a:pPr>
              <a:r>
                <a:rPr lang="fr-FR" sz="10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Segoe UI Symbol" panose="020B0502040204020203" pitchFamily="34" charset="0"/>
                  <a:ea typeface="Segoe UI Symbol" panose="020B0502040204020203" pitchFamily="34" charset="0"/>
                </a:rPr>
                <a:t>Certifications Bureautiques TOSA et PCIE</a:t>
              </a:r>
            </a:p>
          </p:txBody>
        </p:sp>
        <p:grpSp>
          <p:nvGrpSpPr>
            <p:cNvPr id="26" name="Groupe 25"/>
            <p:cNvGrpSpPr/>
            <p:nvPr/>
          </p:nvGrpSpPr>
          <p:grpSpPr>
            <a:xfrm>
              <a:off x="3348170" y="-268149"/>
              <a:ext cx="1547784" cy="636203"/>
              <a:chOff x="3321726" y="1248354"/>
              <a:chExt cx="1877785" cy="868881"/>
            </a:xfrm>
          </p:grpSpPr>
          <p:pic>
            <p:nvPicPr>
              <p:cNvPr id="27" name="Picture 5" descr="http://atformation.fr/wp-content/uploads/2017/10/ATTESTATION-TOSA-POUR-AT-FORMATION-e1507736763739-1024x728.jpg">
                <a:extLst>
                  <a:ext uri="{FF2B5EF4-FFF2-40B4-BE49-F238E27FC236}">
                    <a16:creationId xmlns="" xmlns:a16="http://schemas.microsoft.com/office/drawing/2014/main" id="{202F3093-8C12-464D-9E15-99F50488265E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275" t="2969" r="1570" b="1712"/>
              <a:stretch/>
            </p:blipFill>
            <p:spPr bwMode="auto">
              <a:xfrm>
                <a:off x="3366702" y="1526055"/>
                <a:ext cx="806843" cy="562782"/>
              </a:xfrm>
              <a:prstGeom prst="rect">
                <a:avLst/>
              </a:prstGeom>
              <a:ln>
                <a:noFill/>
              </a:ln>
              <a:effectLst>
                <a:outerShdw blurRad="292100" dist="139700" dir="2700000" algn="tl" rotWithShape="0">
                  <a:srgbClr val="333333">
                    <a:alpha val="65000"/>
                  </a:srgb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28" name="Image 27">
                <a:extLst>
                  <a:ext uri="{FF2B5EF4-FFF2-40B4-BE49-F238E27FC236}">
                    <a16:creationId xmlns="" xmlns:a16="http://schemas.microsoft.com/office/drawing/2014/main" id="{38F7CFF6-4367-472D-BB0F-83F55B95AAAD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17062"/>
              <a:stretch/>
            </p:blipFill>
            <p:spPr>
              <a:xfrm>
                <a:off x="4322042" y="1279540"/>
                <a:ext cx="877469" cy="242071"/>
              </a:xfrm>
              <a:prstGeom prst="rect">
                <a:avLst/>
              </a:prstGeom>
            </p:spPr>
          </p:pic>
          <p:pic>
            <p:nvPicPr>
              <p:cNvPr id="29" name="Image 28" descr="Une image contenant clipart&#10;&#10;Description générée automatiquement">
                <a:extLst>
                  <a:ext uri="{FF2B5EF4-FFF2-40B4-BE49-F238E27FC236}">
                    <a16:creationId xmlns="" xmlns:a16="http://schemas.microsoft.com/office/drawing/2014/main" id="{46D8505A-FFB6-4491-B897-16B5B3E3AA15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6" cstate="print">
                <a:clrChange>
                  <a:clrFrom>
                    <a:srgbClr val="FEFFFD"/>
                  </a:clrFrom>
                  <a:clrTo>
                    <a:srgbClr val="FEFFFD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31450" t="15048" r="2441" b="27825"/>
              <a:stretch/>
            </p:blipFill>
            <p:spPr>
              <a:xfrm>
                <a:off x="3321726" y="1248354"/>
                <a:ext cx="926067" cy="217895"/>
              </a:xfrm>
              <a:prstGeom prst="rect">
                <a:avLst/>
              </a:prstGeom>
            </p:spPr>
          </p:pic>
          <p:pic>
            <p:nvPicPr>
              <p:cNvPr id="30" name="Image 29">
                <a:extLst>
                  <a:ext uri="{FF2B5EF4-FFF2-40B4-BE49-F238E27FC236}">
                    <a16:creationId xmlns="" xmlns:a16="http://schemas.microsoft.com/office/drawing/2014/main" id="{9823F89C-219E-4152-9A7D-941E23232897}"/>
                  </a:ext>
                  <a:ext uri="{C183D7F6-B498-43B3-948B-1728B52AA6E4}">
                    <adec:decorative xmlns="" xmlns:adec="http://schemas.microsoft.com/office/drawing/2017/decorative" val="0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2243" t="1480" r="3333" b="2946"/>
              <a:stretch/>
            </p:blipFill>
            <p:spPr>
              <a:xfrm rot="16200000">
                <a:off x="4480362" y="1429739"/>
                <a:ext cx="567658" cy="807334"/>
              </a:xfrm>
              <a:prstGeom prst="rect">
                <a:avLst/>
              </a:prstGeom>
              <a:ln>
                <a:noFill/>
              </a:ln>
              <a:effectLst>
                <a:outerShdw blurRad="292100" dist="139700" dir="2700000" algn="tl" rotWithShape="0">
                  <a:srgbClr val="333333">
                    <a:alpha val="65000"/>
                  </a:srgbClr>
                </a:outerShdw>
              </a:effectLst>
            </p:spPr>
          </p:pic>
        </p:grpSp>
      </p:grpSp>
      <p:pic>
        <p:nvPicPr>
          <p:cNvPr id="38" name="Image 37"/>
          <p:cNvPicPr>
            <a:picLocks noChangeAspect="1"/>
          </p:cNvPicPr>
          <p:nvPr/>
        </p:nvPicPr>
        <p:blipFill>
          <a:blip r:embed="rId8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77820" y="919334"/>
            <a:ext cx="2044794" cy="484986"/>
          </a:xfrm>
          <a:prstGeom prst="rect">
            <a:avLst/>
          </a:prstGeom>
        </p:spPr>
      </p:pic>
      <p:pic>
        <p:nvPicPr>
          <p:cNvPr id="40" name="Image 39">
            <a:extLst>
              <a:ext uri="{FF2B5EF4-FFF2-40B4-BE49-F238E27FC236}">
                <a16:creationId xmlns="" xmlns:a16="http://schemas.microsoft.com/office/drawing/2014/main" id="{62824FD5-362A-4253-B8CF-D0152EA1FF9E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4773" y="783059"/>
            <a:ext cx="644208" cy="69459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41" name="Picture 6" descr="OC-1709-LOGO-Certif-Region-2017-2019">
            <a:extLst>
              <a:ext uri="{FF2B5EF4-FFF2-40B4-BE49-F238E27FC236}">
                <a16:creationId xmlns="" xmlns:a16="http://schemas.microsoft.com/office/drawing/2014/main" id="{A18231F9-F1DC-421B-9578-4231CFD67C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9099" y="667769"/>
            <a:ext cx="599120" cy="94751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2" name="Rectangle 41">
            <a:extLst>
              <a:ext uri="{FF2B5EF4-FFF2-40B4-BE49-F238E27FC236}">
                <a16:creationId xmlns:a16="http://schemas.microsoft.com/office/drawing/2014/main" xmlns="" id="{11CAF5D3-C2AA-4AEB-A4F7-7986C41F6A88}"/>
              </a:ext>
            </a:extLst>
          </p:cNvPr>
          <p:cNvSpPr/>
          <p:nvPr/>
        </p:nvSpPr>
        <p:spPr>
          <a:xfrm>
            <a:off x="6013195" y="242097"/>
            <a:ext cx="277601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95192"/>
            <a:r>
              <a:rPr lang="fr-FR" sz="900" dirty="0">
                <a:solidFill>
                  <a:schemeClr val="bg1">
                    <a:lumMod val="50000"/>
                  </a:schemeClr>
                </a:solidFill>
                <a:latin typeface="Segoe UI Symbol" panose="020B0502040204020203" pitchFamily="34" charset="0"/>
                <a:ea typeface="Segoe UI Symbol" panose="020B0502040204020203" pitchFamily="34" charset="0"/>
              </a:rPr>
              <a:t>Organisme labellisé CER’TIF REGION pour son engagement qualité  et référencé DATADOCK</a:t>
            </a:r>
            <a:endParaRPr lang="fr-FR" sz="800" dirty="0">
              <a:solidFill>
                <a:schemeClr val="bg1">
                  <a:lumMod val="50000"/>
                </a:schemeClr>
              </a:solidFill>
              <a:latin typeface="Segoe UI Symbol" panose="020B0502040204020203" pitchFamily="34" charset="0"/>
              <a:ea typeface="Segoe UI Symbol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37871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118</TotalTime>
  <Words>56</Words>
  <Application>Microsoft Office PowerPoint</Application>
  <PresentationFormat>Personnalisé</PresentationFormat>
  <Paragraphs>10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9" baseType="lpstr">
      <vt:lpstr>Aparajita</vt:lpstr>
      <vt:lpstr>Arial</vt:lpstr>
      <vt:lpstr>Berlin Sans FB</vt:lpstr>
      <vt:lpstr>Calibri</vt:lpstr>
      <vt:lpstr>Calibri Light</vt:lpstr>
      <vt:lpstr>Segoe UI Symbol</vt:lpstr>
      <vt:lpstr>Thème Office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MAHA</dc:creator>
  <cp:lastModifiedBy>MAHA</cp:lastModifiedBy>
  <cp:revision>11</cp:revision>
  <dcterms:created xsi:type="dcterms:W3CDTF">2019-01-10T21:58:55Z</dcterms:created>
  <dcterms:modified xsi:type="dcterms:W3CDTF">2019-01-11T16:15:06Z</dcterms:modified>
</cp:coreProperties>
</file>